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383625" cy="30275213"/>
  <p:notesSz cx="6735763" cy="9866313"/>
  <p:defaultTextStyle>
    <a:defPPr>
      <a:defRPr lang="ja-JP"/>
    </a:defPPr>
    <a:lvl1pPr marL="0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1pPr>
    <a:lvl2pPr marL="1239789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2pPr>
    <a:lvl3pPr marL="2479578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3pPr>
    <a:lvl4pPr marL="3719368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4pPr>
    <a:lvl5pPr marL="4959157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5pPr>
    <a:lvl6pPr marL="6198946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6pPr>
    <a:lvl7pPr marL="7438735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7pPr>
    <a:lvl8pPr marL="8678525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8pPr>
    <a:lvl9pPr marL="9918314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8" d="100"/>
          <a:sy n="28" d="100"/>
        </p:scale>
        <p:origin x="297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8A00-98E6-4781-986B-9E9FD896853B}" type="datetimeFigureOut">
              <a:rPr kumimoji="1" lang="ja-JP" altLang="en-US" smtClean="0"/>
              <a:t>2019/11/15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54B7-7EF2-49BC-9091-D001F8FA9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0790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8A00-98E6-4781-986B-9E9FD896853B}" type="datetimeFigureOut">
              <a:rPr kumimoji="1" lang="ja-JP" altLang="en-US" smtClean="0"/>
              <a:t>2019/11/15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54B7-7EF2-49BC-9091-D001F8FA9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91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8A00-98E6-4781-986B-9E9FD896853B}" type="datetimeFigureOut">
              <a:rPr kumimoji="1" lang="ja-JP" altLang="en-US" smtClean="0"/>
              <a:t>2019/11/15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54B7-7EF2-49BC-9091-D001F8FA9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9698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8A00-98E6-4781-986B-9E9FD896853B}" type="datetimeFigureOut">
              <a:rPr kumimoji="1" lang="ja-JP" altLang="en-US" smtClean="0"/>
              <a:t>2019/11/15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54B7-7EF2-49BC-9091-D001F8FA9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7481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8A00-98E6-4781-986B-9E9FD896853B}" type="datetimeFigureOut">
              <a:rPr kumimoji="1" lang="ja-JP" altLang="en-US" smtClean="0"/>
              <a:t>2019/11/15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54B7-7EF2-49BC-9091-D001F8FA9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624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8A00-98E6-4781-986B-9E9FD896853B}" type="datetimeFigureOut">
              <a:rPr kumimoji="1" lang="ja-JP" altLang="en-US" smtClean="0"/>
              <a:t>2019/11/15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54B7-7EF2-49BC-9091-D001F8FA9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3344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8A00-98E6-4781-986B-9E9FD896853B}" type="datetimeFigureOut">
              <a:rPr kumimoji="1" lang="ja-JP" altLang="en-US" smtClean="0"/>
              <a:t>2019/11/15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54B7-7EF2-49BC-9091-D001F8FA9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4411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8A00-98E6-4781-986B-9E9FD896853B}" type="datetimeFigureOut">
              <a:rPr kumimoji="1" lang="ja-JP" altLang="en-US" smtClean="0"/>
              <a:t>2019/11/15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54B7-7EF2-49BC-9091-D001F8FA9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2571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8A00-98E6-4781-986B-9E9FD896853B}" type="datetimeFigureOut">
              <a:rPr kumimoji="1" lang="ja-JP" altLang="en-US" smtClean="0"/>
              <a:t>2019/11/15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54B7-7EF2-49BC-9091-D001F8FA9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4356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8A00-98E6-4781-986B-9E9FD896853B}" type="datetimeFigureOut">
              <a:rPr kumimoji="1" lang="ja-JP" altLang="en-US" smtClean="0"/>
              <a:t>2019/11/15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54B7-7EF2-49BC-9091-D001F8FA9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4785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8A00-98E6-4781-986B-9E9FD896853B}" type="datetimeFigureOut">
              <a:rPr kumimoji="1" lang="ja-JP" altLang="en-US" smtClean="0"/>
              <a:t>2019/11/15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54B7-7EF2-49BC-9091-D001F8FA9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75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D8A00-98E6-4781-986B-9E9FD896853B}" type="datetimeFigureOut">
              <a:rPr kumimoji="1" lang="ja-JP" altLang="en-US" smtClean="0"/>
              <a:t>2019/11/15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D54B7-7EF2-49BC-9091-D001F8FA9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752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kumimoji="1"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kumimoji="1"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/>
          <p:cNvGrpSpPr/>
          <p:nvPr/>
        </p:nvGrpSpPr>
        <p:grpSpPr>
          <a:xfrm>
            <a:off x="-1" y="-135394"/>
            <a:ext cx="21383626" cy="30546000"/>
            <a:chOff x="-3861767" y="-1080155"/>
            <a:chExt cx="21383626" cy="30546000"/>
          </a:xfrm>
          <a:pattFill prst="wdUpDiag">
            <a:fgClr>
              <a:schemeClr val="tx1">
                <a:lumMod val="75000"/>
                <a:lumOff val="25000"/>
              </a:schemeClr>
            </a:fgClr>
            <a:bgClr>
              <a:schemeClr val="bg1"/>
            </a:bgClr>
          </a:pattFill>
        </p:grpSpPr>
        <p:sp>
          <p:nvSpPr>
            <p:cNvPr id="21" name="正方形/長方形 20"/>
            <p:cNvSpPr/>
            <p:nvPr/>
          </p:nvSpPr>
          <p:spPr>
            <a:xfrm>
              <a:off x="16981859" y="-1080155"/>
              <a:ext cx="540000" cy="3027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-3861766" y="-810155"/>
              <a:ext cx="540000" cy="3027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-3861767" y="-1080155"/>
              <a:ext cx="21383625" cy="54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-3861766" y="28925845"/>
              <a:ext cx="21383625" cy="54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正方形/長方形 1"/>
          <p:cNvSpPr/>
          <p:nvPr/>
        </p:nvSpPr>
        <p:spPr>
          <a:xfrm>
            <a:off x="540000" y="12940526"/>
            <a:ext cx="20303624" cy="101456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tIns="720000" rIns="720000" bIns="720000" rtlCol="0" anchor="t"/>
          <a:lstStyle/>
          <a:p>
            <a:pPr algn="ctr"/>
            <a:r>
              <a:rPr lang="ja-JP" altLang="en-US" sz="5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地域産業が誇る技術紹介</a:t>
            </a:r>
            <a:r>
              <a:rPr lang="ja-JP" altLang="en-US" sz="5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プロジェクト</a:t>
            </a:r>
            <a:endParaRPr lang="en-US" altLang="ja-JP" sz="54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5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ポスター</a:t>
            </a:r>
            <a:r>
              <a:rPr kumimoji="1" lang="ja-JP" altLang="en-US" sz="5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テンプレート</a:t>
            </a:r>
            <a:endParaRPr kumimoji="1" lang="en-US" altLang="ja-JP" sz="54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54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54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5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以下の点に</a:t>
            </a:r>
            <a:r>
              <a:rPr kumimoji="1" lang="ja-JP" altLang="en-US" sz="5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ご留意の上，ポスター</a:t>
            </a:r>
            <a:r>
              <a:rPr kumimoji="1" lang="ja-JP" altLang="en-US" sz="5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の作成をお願い致します。</a:t>
            </a:r>
            <a:endParaRPr kumimoji="1" lang="en-US" altLang="ja-JP" sz="54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5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kumimoji="1" lang="en-US" altLang="ja-JP" sz="54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5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5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・サイズ</a:t>
            </a:r>
            <a:r>
              <a:rPr lang="ja-JP" altLang="en-US" sz="5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はＡ１</a:t>
            </a:r>
            <a:r>
              <a:rPr lang="en-US" altLang="ja-JP" sz="5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(594[mm</a:t>
            </a:r>
            <a:r>
              <a:rPr lang="en-US" altLang="ja-JP" sz="5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]×841[mm</a:t>
            </a:r>
            <a:r>
              <a:rPr lang="en-US" altLang="ja-JP" sz="5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])</a:t>
            </a:r>
            <a:r>
              <a:rPr lang="ja-JP" altLang="en-US" sz="5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です。</a:t>
            </a:r>
            <a:r>
              <a:rPr kumimoji="1" lang="ja-JP" altLang="en-US" sz="5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kumimoji="1" lang="en-US" altLang="ja-JP" sz="54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5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5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・斜線の範囲に文字や</a:t>
            </a:r>
            <a:r>
              <a:rPr kumimoji="1" lang="ja-JP" altLang="en-US" sz="5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図を重ねないでください</a:t>
            </a:r>
            <a:r>
              <a:rPr lang="ja-JP" altLang="en-US" sz="5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54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5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5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・赤の点線</a:t>
            </a:r>
            <a:r>
              <a:rPr kumimoji="1" lang="ja-JP" altLang="en-US" sz="5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で囲われた範囲内に標題を</a:t>
            </a:r>
            <a:r>
              <a:rPr kumimoji="1" lang="ja-JP" altLang="en-US" sz="5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記載してください。</a:t>
            </a:r>
            <a:endParaRPr kumimoji="1" lang="en-US" altLang="ja-JP" sz="54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5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・上記の斜線及び点線は掲載時には記載</a:t>
            </a:r>
            <a:r>
              <a:rPr lang="ja-JP" altLang="en-US" sz="5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されません。</a:t>
            </a:r>
            <a:endParaRPr kumimoji="1" lang="ja-JP" altLang="en-US" sz="5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540000" y="404606"/>
            <a:ext cx="20303624" cy="4320000"/>
          </a:xfrm>
          <a:prstGeom prst="rect">
            <a:avLst/>
          </a:prstGeom>
          <a:noFill/>
          <a:ln w="1905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218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538</TotalTime>
  <Words>23</Words>
  <Application>Microsoft Office PowerPoint</Application>
  <PresentationFormat>ユーザー設定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Miyagawa</dc:creator>
  <cp:lastModifiedBy>gjen00002</cp:lastModifiedBy>
  <cp:revision>6</cp:revision>
  <cp:lastPrinted>2018-05-18T09:29:07Z</cp:lastPrinted>
  <dcterms:created xsi:type="dcterms:W3CDTF">2018-04-20T06:00:12Z</dcterms:created>
  <dcterms:modified xsi:type="dcterms:W3CDTF">2019-11-15T06:05:13Z</dcterms:modified>
</cp:coreProperties>
</file>