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735763" cy="9866313"/>
  <p:defaultTextStyle>
    <a:defPPr>
      <a:defRPr lang="ja-JP"/>
    </a:defPPr>
    <a:lvl1pPr marL="0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97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9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1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69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48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62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4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41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7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35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78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8A00-98E6-4781-986B-9E9FD896853B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7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/>
          <p:cNvGrpSpPr/>
          <p:nvPr/>
        </p:nvGrpSpPr>
        <p:grpSpPr>
          <a:xfrm>
            <a:off x="-1" y="-135394"/>
            <a:ext cx="21383626" cy="30546000"/>
            <a:chOff x="-3861767" y="-1080155"/>
            <a:chExt cx="21383626" cy="30546000"/>
          </a:xfrm>
          <a:pattFill prst="wdUpDiag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</p:grpSpPr>
        <p:sp>
          <p:nvSpPr>
            <p:cNvPr id="21" name="正方形/長方形 20"/>
            <p:cNvSpPr/>
            <p:nvPr/>
          </p:nvSpPr>
          <p:spPr>
            <a:xfrm>
              <a:off x="16981859" y="-1080155"/>
              <a:ext cx="540000" cy="302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-3861766" y="-810155"/>
              <a:ext cx="540000" cy="302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-3861767" y="-1080155"/>
              <a:ext cx="21383625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-3861766" y="28925845"/>
              <a:ext cx="21383625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540000" y="12940526"/>
            <a:ext cx="20303624" cy="10145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720000" rIns="720000" bIns="720000" rtlCol="0" anchor="t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地域産業が誇る技術紹介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プロジェクト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</a:t>
            </a:r>
            <a:r>
              <a:rPr kumimoji="1"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テンプレート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以下の点に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ご留意の上，ポスター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の作成をお願い致します。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・サイズ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はＡ１</a:t>
            </a:r>
            <a:r>
              <a:rPr lang="en-US" altLang="ja-JP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(594[mm</a:t>
            </a:r>
            <a:r>
              <a:rPr lang="en-US" altLang="ja-JP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]×841[mm</a:t>
            </a:r>
            <a:r>
              <a:rPr lang="en-US" altLang="ja-JP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])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・斜線の範囲に文字や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図を重ねないでください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・赤の点線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で囲われた範囲内に標題を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記載してください。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・上記の斜線及び点線は掲載時には記載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されません。</a:t>
            </a:r>
            <a:endParaRPr kumimoji="1" lang="ja-JP" altLang="en-US" sz="5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0000" y="404606"/>
            <a:ext cx="20303624" cy="4320000"/>
          </a:xfrm>
          <a:prstGeom prst="rect">
            <a:avLst/>
          </a:prstGeom>
          <a:noFill/>
          <a:ln w="190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1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23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Miyagawa</dc:creator>
  <cp:lastModifiedBy>gjen00002</cp:lastModifiedBy>
  <cp:revision>6</cp:revision>
  <cp:lastPrinted>2018-05-18T09:29:07Z</cp:lastPrinted>
  <dcterms:created xsi:type="dcterms:W3CDTF">2018-04-20T06:00:12Z</dcterms:created>
  <dcterms:modified xsi:type="dcterms:W3CDTF">2019-11-15T06:05:13Z</dcterms:modified>
</cp:coreProperties>
</file>